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6" d="100"/>
          <a:sy n="86" d="100"/>
        </p:scale>
        <p:origin x="57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9038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75951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基于Django的背单词软件的项目报告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75916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这个项目利用Django框架构建了一款背单词软件，为英语学习提供了更智能、更高效的解决方案。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1977628" y="588288"/>
            <a:ext cx="5337453" cy="6671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53"/>
              </a:lnSpc>
              <a:buNone/>
            </a:pPr>
            <a:r>
              <a:rPr lang="en-US" sz="4203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界面设计</a:t>
            </a:r>
            <a:endParaRPr lang="en-US" sz="4203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7628" y="1815703"/>
            <a:ext cx="3210758" cy="351472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77628" y="5570577"/>
            <a:ext cx="2668667" cy="3334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7"/>
              </a:lnSpc>
              <a:buNone/>
            </a:pPr>
            <a:r>
              <a:rPr lang="en-US" sz="210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学习界面</a:t>
            </a:r>
            <a:endParaRPr lang="en-US" sz="2101" dirty="0"/>
          </a:p>
        </p:txBody>
      </p:sp>
      <p:sp>
        <p:nvSpPr>
          <p:cNvPr id="7" name="Text 3"/>
          <p:cNvSpPr/>
          <p:nvPr/>
        </p:nvSpPr>
        <p:spPr>
          <a:xfrm>
            <a:off x="1977628" y="6117550"/>
            <a:ext cx="3210758" cy="341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90"/>
              </a:lnSpc>
              <a:buNone/>
            </a:pPr>
            <a:r>
              <a:rPr lang="en-US" sz="168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用户可以在这个界面猜测单词</a:t>
            </a:r>
            <a:endParaRPr lang="en-US" sz="1681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6786" y="1815703"/>
            <a:ext cx="3210758" cy="27965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16786" y="4852392"/>
            <a:ext cx="2668667" cy="3334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7"/>
              </a:lnSpc>
              <a:buNone/>
            </a:pPr>
            <a:r>
              <a:rPr lang="en-US" sz="210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查看单词界面</a:t>
            </a:r>
            <a:endParaRPr lang="en-US" sz="2101" dirty="0"/>
          </a:p>
        </p:txBody>
      </p:sp>
      <p:sp>
        <p:nvSpPr>
          <p:cNvPr id="10" name="Text 5"/>
          <p:cNvSpPr/>
          <p:nvPr/>
        </p:nvSpPr>
        <p:spPr>
          <a:xfrm>
            <a:off x="5716786" y="5399365"/>
            <a:ext cx="3210758" cy="341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90"/>
              </a:lnSpc>
              <a:buNone/>
            </a:pPr>
            <a:r>
              <a:rPr lang="en-US" sz="168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用户可以分组查看单词</a:t>
            </a:r>
            <a:endParaRPr lang="en-US" sz="1681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5944" y="1815703"/>
            <a:ext cx="3210758" cy="450496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455944" y="6560820"/>
            <a:ext cx="2668667" cy="3334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7"/>
              </a:lnSpc>
              <a:buNone/>
            </a:pPr>
            <a:r>
              <a:rPr lang="en-US" sz="210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学习记录页面</a:t>
            </a:r>
            <a:endParaRPr lang="en-US" sz="2101" dirty="0"/>
          </a:p>
        </p:txBody>
      </p:sp>
      <p:sp>
        <p:nvSpPr>
          <p:cNvPr id="13" name="Text 7"/>
          <p:cNvSpPr/>
          <p:nvPr/>
        </p:nvSpPr>
        <p:spPr>
          <a:xfrm>
            <a:off x="9455944" y="7107793"/>
            <a:ext cx="3210758" cy="341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90"/>
              </a:lnSpc>
              <a:buNone/>
            </a:pPr>
            <a:r>
              <a:rPr lang="en-US" sz="168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用户可以查看学习记录和成就</a:t>
            </a:r>
            <a:endParaRPr lang="en-US" sz="168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1760220" y="195262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软件的使用说明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982391" y="3232190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0.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41181" y="3232190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管理员上传词汇文件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760220" y="3728442"/>
            <a:ext cx="11109960" cy="637103"/>
          </a:xfrm>
          <a:prstGeom prst="rect">
            <a:avLst/>
          </a:prstGeom>
          <a:solidFill>
            <a:srgbClr val="4B54FF">
              <a:alpha val="5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1982391" y="3869293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3869293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注册账号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982391" y="4506397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506397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选择学习词库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760220" y="5002649"/>
            <a:ext cx="11109960" cy="637103"/>
          </a:xfrm>
          <a:prstGeom prst="rect">
            <a:avLst/>
          </a:prstGeom>
          <a:solidFill>
            <a:srgbClr val="4B54FF">
              <a:alpha val="5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0"/>
          <p:cNvSpPr/>
          <p:nvPr/>
        </p:nvSpPr>
        <p:spPr>
          <a:xfrm>
            <a:off x="1982391" y="5143500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5143500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开始背诵单词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982391" y="5780603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541181" y="5780603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学习记录和成就功能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2"/>
          <p:cNvSpPr/>
          <p:nvPr/>
        </p:nvSpPr>
        <p:spPr>
          <a:xfrm>
            <a:off x="1760220" y="324552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总结与未来展望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1760220" y="4273153"/>
            <a:ext cx="111099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在这个项目中，通过智能反馈和学习记录等功能，用户可以高效地背诵单词，进而提高英语核心素养。在未来，我们将继续优化用户界面和交互流程，增加更多的学习资源，并添加基于人工智能的功能，以提升用户体验。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22646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项目背景和目标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42769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3"/>
          <p:cNvSpPr/>
          <p:nvPr/>
        </p:nvSpPr>
        <p:spPr>
          <a:xfrm>
            <a:off x="1024176" y="3469362"/>
            <a:ext cx="11799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50400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教育需求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984427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满足用户学习英语的需求，提供便捷的学习工具。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42769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7"/>
          <p:cNvSpPr/>
          <p:nvPr/>
        </p:nvSpPr>
        <p:spPr>
          <a:xfrm>
            <a:off x="5754053" y="3469362"/>
            <a:ext cx="18669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50400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技术创新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984427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使用Django框架作为基础，结合前沿技术提高用户体验。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09099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1"/>
          <p:cNvSpPr/>
          <p:nvPr/>
        </p:nvSpPr>
        <p:spPr>
          <a:xfrm>
            <a:off x="993100" y="5132665"/>
            <a:ext cx="18002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1673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成就功能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647730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设计完善的成就功能，提升同学们学习英语的动力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1760220" y="222777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项目的创新点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220" y="3366492"/>
            <a:ext cx="3703320" cy="8886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82391" y="458843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智能反馈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982391" y="5068848"/>
            <a:ext cx="325897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类似wordle的智能反馈系统，提高用户学习的效率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3540" y="3366492"/>
            <a:ext cx="3703320" cy="88868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85711" y="458843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良好交互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85711" y="5068848"/>
            <a:ext cx="325897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采用直观的用户界面设计，提供流畅的交互体验。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6860" y="3366492"/>
            <a:ext cx="3703320" cy="88868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389031" y="458843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学习成就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389031" y="5068848"/>
            <a:ext cx="325897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统计用户学习数据，激发用户学习的动力</a:t>
            </a:r>
            <a:endParaRPr lang="en-US" sz="1750" dirty="0"/>
          </a:p>
        </p:txBody>
      </p:sp>
      <p:pic>
        <p:nvPicPr>
          <p:cNvPr id="14" name="Image 4" descr="preencoded.png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23206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智能反馈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3259693"/>
            <a:ext cx="7477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我设计了一个类似Wordle的猜词流程，通过给予用户单词长度、汉语释义提示，帮助用户快速锁定目标词汇。玩家可以通过下方键盘输入猜测结果，游戏会根据答案给字母标上颜色以提示猜测的准确性：
绿色表示字母存在且位置正确，
黄色表示字母存在但位置不正确，
灰色表示字母不存在。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5642015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同时，我们还提供TTS功能，用户可以听单词的读音来进行猜测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1760220" y="274986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技术选型和架构设计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前端技术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1760220" y="4569023"/>
            <a:ext cx="33416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采用Bootstrap框架，提供现代化的前端交互。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651421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后端技术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651421" y="4569023"/>
            <a:ext cx="33416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Django框架，保障系统稳定性和数据安全。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42621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数据库选型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542621" y="4569023"/>
            <a:ext cx="33416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选择SQLite数据库，轻便小巧，便于管理。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4" name="Image 1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0" y="183905"/>
            <a:ext cx="3657600" cy="78617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45851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功能需求和模块划分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774168" y="2486144"/>
            <a:ext cx="99893" cy="4284821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3"/>
          <p:cNvSpPr/>
          <p:nvPr/>
        </p:nvSpPr>
        <p:spPr>
          <a:xfrm>
            <a:off x="5074027" y="2859703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Shape 4"/>
          <p:cNvSpPr/>
          <p:nvPr/>
        </p:nvSpPr>
        <p:spPr>
          <a:xfrm>
            <a:off x="4574084" y="2659737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5"/>
          <p:cNvSpPr/>
          <p:nvPr/>
        </p:nvSpPr>
        <p:spPr>
          <a:xfrm>
            <a:off x="4765060" y="2701409"/>
            <a:ext cx="11799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270831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单词背诵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3188732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提供单词背诵和听写功能，辅助用户记忆。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362033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Shape 9"/>
          <p:cNvSpPr/>
          <p:nvPr/>
        </p:nvSpPr>
        <p:spPr>
          <a:xfrm>
            <a:off x="4574084" y="416206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0"/>
          <p:cNvSpPr/>
          <p:nvPr/>
        </p:nvSpPr>
        <p:spPr>
          <a:xfrm>
            <a:off x="4730651" y="4203740"/>
            <a:ext cx="18669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2106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单词管理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469106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管理员可以上传csv文件的单词，普通用户可以查看。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5864364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4"/>
          <p:cNvSpPr/>
          <p:nvPr/>
        </p:nvSpPr>
        <p:spPr>
          <a:xfrm>
            <a:off x="4574084" y="566439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5"/>
          <p:cNvSpPr/>
          <p:nvPr/>
        </p:nvSpPr>
        <p:spPr>
          <a:xfrm>
            <a:off x="4733985" y="5706070"/>
            <a:ext cx="18002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71297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成就系统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19339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多种不同的成就，激发用户学习兴趣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1760220" y="137672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后端功能实现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760220" y="2515433"/>
            <a:ext cx="3555206" cy="1990963"/>
          </a:xfrm>
          <a:prstGeom prst="roundRect">
            <a:avLst>
              <a:gd name="adj" fmla="val 6696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1982391" y="27376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用户注册和登录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982391" y="3218021"/>
            <a:ext cx="311086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使用 Django 框架提供的内置认证系统。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537597" y="2515433"/>
            <a:ext cx="3555206" cy="1990963"/>
          </a:xfrm>
          <a:prstGeom prst="roundRect">
            <a:avLst>
              <a:gd name="adj" fmla="val 6696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6"/>
          <p:cNvSpPr/>
          <p:nvPr/>
        </p:nvSpPr>
        <p:spPr>
          <a:xfrm>
            <a:off x="5759768" y="27376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词汇上传和展示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759768" y="3218021"/>
            <a:ext cx="31108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upload_csv视图函数负责上传词汇，display_word视图函数实现显示单词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314974" y="2515433"/>
            <a:ext cx="3555206" cy="1990963"/>
          </a:xfrm>
          <a:prstGeom prst="roundRect">
            <a:avLst>
              <a:gd name="adj" fmla="val 6696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9537144" y="27376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猜词系统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537144" y="3218021"/>
            <a:ext cx="311086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game函数实现核心的猜词功能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1760220" y="4728567"/>
            <a:ext cx="5443895" cy="2124194"/>
          </a:xfrm>
          <a:prstGeom prst="roundRect">
            <a:avLst>
              <a:gd name="adj" fmla="val 6276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2"/>
          <p:cNvSpPr/>
          <p:nvPr/>
        </p:nvSpPr>
        <p:spPr>
          <a:xfrm>
            <a:off x="1982391" y="495073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学习记录和成就系统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1982391" y="5431155"/>
            <a:ext cx="499955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study_records模型可以记录用户的学习记录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982391" y="5919788"/>
            <a:ext cx="49995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add_achievements函数中定义了八个不同的成就，实现了成就功能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7426285" y="4728567"/>
            <a:ext cx="5443895" cy="2124194"/>
          </a:xfrm>
          <a:prstGeom prst="roundRect">
            <a:avLst>
              <a:gd name="adj" fmla="val 6276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6"/>
          <p:cNvSpPr/>
          <p:nvPr/>
        </p:nvSpPr>
        <p:spPr>
          <a:xfrm>
            <a:off x="7648456" y="495073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语音合成功能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456" y="5431155"/>
            <a:ext cx="499955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tts函数中实现了调用edge-tts库实现语音合成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2"/>
          <p:cNvSpPr/>
          <p:nvPr/>
        </p:nvSpPr>
        <p:spPr>
          <a:xfrm>
            <a:off x="1760220" y="2605445"/>
            <a:ext cx="610969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用户界面和交互流程设计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1760220" y="3633073"/>
            <a:ext cx="3555206" cy="1990963"/>
          </a:xfrm>
          <a:prstGeom prst="roundRect">
            <a:avLst>
              <a:gd name="adj" fmla="val 6696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4"/>
          <p:cNvSpPr/>
          <p:nvPr/>
        </p:nvSpPr>
        <p:spPr>
          <a:xfrm>
            <a:off x="1982391" y="38552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模块化设计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982391" y="4335661"/>
            <a:ext cx="311086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每个页面对应一个模板，便于设计和修改。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37597" y="3633073"/>
            <a:ext cx="3555206" cy="1990963"/>
          </a:xfrm>
          <a:prstGeom prst="roundRect">
            <a:avLst>
              <a:gd name="adj" fmla="val 6696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7"/>
          <p:cNvSpPr/>
          <p:nvPr/>
        </p:nvSpPr>
        <p:spPr>
          <a:xfrm>
            <a:off x="5759768" y="38552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风格一致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5759768" y="4335661"/>
            <a:ext cx="31108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所有模板全部继承base.html，统一的交互风格，提供良好用户体验。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314974" y="3633073"/>
            <a:ext cx="3555206" cy="1990963"/>
          </a:xfrm>
          <a:prstGeom prst="roundRect">
            <a:avLst>
              <a:gd name="adj" fmla="val 6696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0"/>
          <p:cNvSpPr/>
          <p:nvPr/>
        </p:nvSpPr>
        <p:spPr>
          <a:xfrm>
            <a:off x="9537144" y="38552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用户友好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537144" y="4335661"/>
            <a:ext cx="31108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使用Bootstrap实现响应式布局，可以在多端访问，对移动端友好。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1760220" y="232922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软件结构设计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579019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Django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1760220" y="4217670"/>
            <a:ext cx="334268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提供了强大的后端功能和开发工具，让我们能够快速构建稳定和可靠的应用程序。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652492" y="3579019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Bootstrap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652492" y="4217670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提供了丰富的CSS样式和JavaScript组件，使得界面设计更加简单和美观。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43693" y="3579019"/>
            <a:ext cx="3341608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MVC（Model-View-Controller）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9543693" y="4634151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将数据处理、界面展示和用户交互分离，提供了可扩展性和易维护性。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260</Words>
  <Application>Microsoft Office PowerPoint</Application>
  <PresentationFormat>自定义</PresentationFormat>
  <Paragraphs>97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Arial</vt:lpstr>
      <vt:lpstr>Barlow</vt:lpstr>
      <vt:lpstr>Montserrat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微吉 张</cp:lastModifiedBy>
  <cp:revision>2</cp:revision>
  <dcterms:created xsi:type="dcterms:W3CDTF">2024-03-17T08:11:42Z</dcterms:created>
  <dcterms:modified xsi:type="dcterms:W3CDTF">2024-03-17T08:24:50Z</dcterms:modified>
</cp:coreProperties>
</file>